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 Medium"/>
      <p:regular r:id="rId11"/>
      <p:bold r:id="rId12"/>
      <p:italic r:id="rId13"/>
      <p:boldItalic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font" Target="fonts/RobotoMedium-regular.fntdata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font" Target="fonts/RobotoMedium-italic.fntdata"/><Relationship Id="rId24" Type="http://schemas.openxmlformats.org/officeDocument/2006/relationships/font" Target="fonts/OpenSans-boldItalic.fntdata"/><Relationship Id="rId12" Type="http://schemas.openxmlformats.org/officeDocument/2006/relationships/font" Target="fonts/RobotoMedium-bold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font" Target="fonts/RobotoMedium-boldItalic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a654ba99b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a654ba99b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a654ba99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a654ba99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ea654ba99b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ea654ba99b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a654ba99b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a654ba99b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a654ba99b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a654ba99b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Wear!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</a:t>
            </a:r>
            <a:r>
              <a:rPr lang="en"/>
              <a:t>innovative </a:t>
            </a:r>
            <a:r>
              <a:rPr lang="en"/>
              <a:t>AI solution to </a:t>
            </a:r>
            <a:r>
              <a:rPr lang="en"/>
              <a:t>everyday weather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Cloudy </a:t>
            </a:r>
            <a:r>
              <a:rPr lang="en"/>
              <a:t>p</a:t>
            </a:r>
            <a:r>
              <a:rPr lang="en"/>
              <a:t>roblems in a Cloud Ara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</a:t>
            </a:r>
            <a:r>
              <a:rPr lang="en"/>
              <a:t>innovate</a:t>
            </a:r>
            <a:r>
              <a:rPr lang="en"/>
              <a:t> AI </a:t>
            </a:r>
            <a:r>
              <a:rPr lang="en"/>
              <a:t>technology</a:t>
            </a:r>
            <a:r>
              <a:rPr lang="en"/>
              <a:t> </a:t>
            </a:r>
            <a:r>
              <a:rPr lang="en"/>
              <a:t>alongside</a:t>
            </a:r>
            <a:r>
              <a:rPr lang="en"/>
              <a:t> </a:t>
            </a:r>
            <a:r>
              <a:rPr lang="en"/>
              <a:t>existing</a:t>
            </a:r>
            <a:r>
              <a:rPr lang="en"/>
              <a:t> weather forecasting </a:t>
            </a:r>
            <a:r>
              <a:rPr lang="en"/>
              <a:t>technology, we can push forecasting into the modern era!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Providing the perfect outfit suggestions for the days weather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7438" y="2392126"/>
            <a:ext cx="2509125" cy="220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Process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5"/>
          <p:cNvGrpSpPr/>
          <p:nvPr/>
        </p:nvGrpSpPr>
        <p:grpSpPr>
          <a:xfrm>
            <a:off x="97975" y="1323164"/>
            <a:ext cx="7913610" cy="731700"/>
            <a:chOff x="97975" y="1323164"/>
            <a:chExt cx="7913610" cy="731700"/>
          </a:xfrm>
        </p:grpSpPr>
        <p:sp>
          <p:nvSpPr>
            <p:cNvPr id="82" name="Google Shape;82;p15"/>
            <p:cNvSpPr txBox="1"/>
            <p:nvPr/>
          </p:nvSpPr>
          <p:spPr>
            <a:xfrm>
              <a:off x="97975" y="1373350"/>
              <a:ext cx="2616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Front-end</a:t>
              </a:r>
              <a:r>
                <a:rPr lang="en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</a:t>
              </a:r>
              <a:endParaRPr sz="4400">
                <a:solidFill>
                  <a:srgbClr val="08563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2789785" y="1323164"/>
              <a:ext cx="5221800" cy="7317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 txBox="1"/>
            <p:nvPr/>
          </p:nvSpPr>
          <p:spPr>
            <a:xfrm>
              <a:off x="2914389" y="1407440"/>
              <a:ext cx="47658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Python Flask is running, in the aws instances to provide a front end. Our code is 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integration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friend to any major weather website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" name="Google Shape;85;p15"/>
          <p:cNvGrpSpPr/>
          <p:nvPr/>
        </p:nvGrpSpPr>
        <p:grpSpPr>
          <a:xfrm>
            <a:off x="-285751" y="2207525"/>
            <a:ext cx="7935838" cy="731700"/>
            <a:chOff x="-285751" y="2207525"/>
            <a:chExt cx="7935838" cy="731700"/>
          </a:xfrm>
        </p:grpSpPr>
        <p:sp>
          <p:nvSpPr>
            <p:cNvPr id="86" name="Google Shape;86;p15"/>
            <p:cNvSpPr txBox="1"/>
            <p:nvPr/>
          </p:nvSpPr>
          <p:spPr>
            <a:xfrm>
              <a:off x="-285751" y="2257725"/>
              <a:ext cx="30012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300">
                  <a:solidFill>
                    <a:srgbClr val="0B7140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Weather-API</a:t>
              </a:r>
              <a:endParaRPr sz="3300">
                <a:solidFill>
                  <a:srgbClr val="0B7140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2789787" y="2207525"/>
              <a:ext cx="4860300" cy="731700"/>
            </a:xfrm>
            <a:prstGeom prst="rect">
              <a:avLst/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2914387" y="2414096"/>
              <a:ext cx="43731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Weather - API integration into the code provides us with real time weather data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9" name="Google Shape;89;p15"/>
          <p:cNvGrpSpPr/>
          <p:nvPr/>
        </p:nvGrpSpPr>
        <p:grpSpPr>
          <a:xfrm>
            <a:off x="755105" y="3088625"/>
            <a:ext cx="6532283" cy="731700"/>
            <a:chOff x="755105" y="3088625"/>
            <a:chExt cx="6532283" cy="731700"/>
          </a:xfrm>
        </p:grpSpPr>
        <p:sp>
          <p:nvSpPr>
            <p:cNvPr id="90" name="Google Shape;90;p15"/>
            <p:cNvSpPr txBox="1"/>
            <p:nvPr/>
          </p:nvSpPr>
          <p:spPr>
            <a:xfrm>
              <a:off x="755105" y="3138825"/>
              <a:ext cx="1959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400">
                  <a:solidFill>
                    <a:srgbClr val="0B774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AI</a:t>
              </a:r>
              <a:endParaRPr sz="4400">
                <a:solidFill>
                  <a:srgbClr val="0B774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2789787" y="3088625"/>
              <a:ext cx="4497600" cy="731700"/>
            </a:xfrm>
            <a:prstGeom prst="rect">
              <a:avLst/>
            </a:prstGeom>
            <a:solidFill>
              <a:srgbClr val="0B77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5"/>
            <p:cNvSpPr txBox="1"/>
            <p:nvPr/>
          </p:nvSpPr>
          <p:spPr>
            <a:xfrm>
              <a:off x="2914388" y="3295180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Providing AI the weather data, and some clever AI Engineering. We can provide the ideal outfits for the day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Demo!</a:t>
            </a:r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b="-1719" l="0" r="0" t="1720"/>
          <a:stretch/>
        </p:blipFill>
        <p:spPr>
          <a:xfrm>
            <a:off x="2231937" y="2036400"/>
            <a:ext cx="4680126" cy="26743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Features</a:t>
            </a:r>
            <a:endParaRPr/>
          </a:p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</a:t>
            </a:r>
            <a:r>
              <a:rPr lang="en"/>
              <a:t>stability</a:t>
            </a:r>
            <a:r>
              <a:rPr lang="en"/>
              <a:t> </a:t>
            </a:r>
            <a:r>
              <a:rPr lang="en"/>
              <a:t>diffusion XL</a:t>
            </a:r>
            <a:r>
              <a:rPr lang="en"/>
              <a:t>, to generate sample </a:t>
            </a:r>
            <a:r>
              <a:rPr lang="en"/>
              <a:t>photo</a:t>
            </a:r>
            <a:r>
              <a:rPr lang="en"/>
              <a:t> of the weather and </a:t>
            </a:r>
            <a:r>
              <a:rPr lang="en"/>
              <a:t>recommended</a:t>
            </a:r>
            <a:r>
              <a:rPr lang="en"/>
              <a:t> outfits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Including increased time </a:t>
            </a:r>
            <a:r>
              <a:rPr lang="en"/>
              <a:t>granularity</a:t>
            </a:r>
            <a:r>
              <a:rPr lang="en"/>
              <a:t> for the clothing </a:t>
            </a:r>
            <a:r>
              <a:rPr lang="en"/>
              <a:t>suggestions</a:t>
            </a:r>
            <a:r>
              <a:rPr lang="en"/>
              <a:t>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 4 pm - you will no longer need your jacket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additional prompt to </a:t>
            </a:r>
            <a:r>
              <a:rPr lang="en"/>
              <a:t>personalized</a:t>
            </a:r>
            <a:r>
              <a:rPr lang="en"/>
              <a:t> outfit </a:t>
            </a:r>
            <a:r>
              <a:rPr lang="en"/>
              <a:t>suggestions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device location to prefill the </a:t>
            </a:r>
            <a:r>
              <a:rPr lang="en"/>
              <a:t>location field</a:t>
            </a:r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9975" y="2881975"/>
            <a:ext cx="2302326" cy="21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